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4"/>
  </p:sldMasterIdLst>
  <p:notesMasterIdLst>
    <p:notesMasterId r:id="rId32"/>
  </p:notesMasterIdLst>
  <p:sldIdLst>
    <p:sldId id="279" r:id="rId5"/>
    <p:sldId id="280" r:id="rId6"/>
    <p:sldId id="281" r:id="rId7"/>
    <p:sldId id="286" r:id="rId8"/>
    <p:sldId id="290" r:id="rId9"/>
    <p:sldId id="294" r:id="rId10"/>
    <p:sldId id="301" r:id="rId11"/>
    <p:sldId id="304" r:id="rId12"/>
    <p:sldId id="313" r:id="rId13"/>
    <p:sldId id="314" r:id="rId14"/>
    <p:sldId id="315" r:id="rId15"/>
    <p:sldId id="316" r:id="rId16"/>
    <p:sldId id="317" r:id="rId17"/>
    <p:sldId id="318" r:id="rId18"/>
    <p:sldId id="336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337" r:id="rId27"/>
    <p:sldId id="326" r:id="rId28"/>
    <p:sldId id="338" r:id="rId29"/>
    <p:sldId id="335" r:id="rId30"/>
    <p:sldId id="312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9" autoAdjust="0"/>
    <p:restoredTop sz="94619" autoAdjust="0"/>
  </p:normalViewPr>
  <p:slideViewPr>
    <p:cSldViewPr snapToGrid="0">
      <p:cViewPr varScale="1">
        <p:scale>
          <a:sx n="63" d="100"/>
          <a:sy n="63" d="100"/>
        </p:scale>
        <p:origin x="12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01546-198A-4195-BCF8-F0FF54C90E5E}" type="datetimeFigureOut">
              <a:rPr lang="en-US" smtClean="0"/>
              <a:t>9/4/2022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DE88F-1F85-4A27-9D34-D74A50E7B0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091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78475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08808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33339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05676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66074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6787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03654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42548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15424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80498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5266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79328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26355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21045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77423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65729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01268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6246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29201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35591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1103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4035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0627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25814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80992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11242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AEA074-24A7-4657-AE02-A51F68EA6AA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5858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39DD0-8E11-A5F9-E8C3-6E4DD7174D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B761F2-CB6B-3E3A-D308-13DEAA8382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E7EBD-8662-C094-B3C3-652CFCBAE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9/4/2022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6C8BF7-7C98-097B-CA2A-EF56C0E9C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48B6E9-76A1-C319-E58A-85AD00782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892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4A95E-D8C2-6E4D-E9E3-9AFF7601F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E1E1D3-1439-84DA-5B9C-BC43809A3E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40A697-3BAB-9B1E-B38C-4430211AC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9/4/2022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00995C-C1CF-5242-B458-39D6C9B2E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9FDD5B-825B-D2B9-1BA6-D50DAA1D3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55469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26F0E3-FFE8-F4FD-6058-C98CBC3668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FF2613-59A8-6326-2469-23FC4E80F3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5C8A1-809B-8C1A-F42D-3011F1AA9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D0CC-082F-4160-86E5-0D6041F12778}" type="datetime1">
              <a:rPr lang="en-US" smtClean="0"/>
              <a:t>9/4/2022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634CE-5C78-4C96-42B0-9BA628446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8E059-60FE-BAB7-0BB0-D0C3F643F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53091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151158-56B7-2C38-A04E-4660847A2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75E08-BC45-36EA-CE0A-09F6B711DC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27CAD2-B1DC-F84E-A396-EF2D88B3A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9/4/2022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C784D-C11D-3518-04BA-3DB831E6F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5E3AC1-697B-5399-8473-A287B811C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601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BA672-3087-D9E4-A9EB-657E69F9F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4456F-3F86-912C-3E08-AE7E0C75A5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217E0-588D-2CA2-BA6B-774231095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9/4/2022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7B36AF-3DF0-62FB-7C01-9F6593E3B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B3E223-96D4-20E8-DA49-2989999F1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543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CBBBD-967B-4EEF-8641-E9821D36C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BA6EA-CC7B-D8B3-683D-780A16A256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16A5B5-BF89-2F0B-03A7-95CC9926A7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97CD53-DC0C-D8A0-5266-32A6D94F8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9/4/2022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B1B4A1-EF53-A6F0-BBCF-3D5981D55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36C708-3DB3-864D-8FBD-98D60A07D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696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51900-D55C-DB67-B560-B6A6EEE11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793FD9-8D85-7618-38C2-E351449BD0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55DB2F-1A54-F120-64F9-8EF1985607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4DCC2A-DAFC-7C4E-8AB6-EE343411C6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EF2594-0276-A00A-6B41-CDCB046565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012B39-054D-D75B-50B7-FB8114802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9/4/2022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9D14FA-67CE-976F-0DE8-C08DECF27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584B90-D9E9-08E5-00E1-7A3C0BECA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441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88E25-AE9E-4814-4661-04BE45DE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AA83DF-88C8-7D9C-0910-249B63372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9/4/2022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3FF0BF-B81C-237F-6EAC-8D91BDF6B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7405F0-E630-431E-2154-8E94D5AF2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878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8953D7-0DFA-A34C-D660-7C3B32481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9/4/2022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317C70-80CC-7BE8-5960-D2A6A03A4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048BAE-F341-6DF9-53B9-C01B72D99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06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E1EE3-3237-3C4A-0E44-B4A0B35D1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0CBB9-D776-53FC-9FF6-700495A9F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E2646D-3046-019D-658D-0D70E5EF57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1531E2-663B-D207-6E41-79E547197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9/4/2022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5161A0-AFC4-B76B-8FCD-FAAA54046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798FA7-C634-64C7-A730-B0102BCFC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983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BDDCC-DC54-EFAC-9FA7-E644B6D6F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992B71-B905-3D35-1D04-7756B4A501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P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C00616-73B4-2D40-C3C5-6D958984B2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04330D-E1A5-1956-DD98-5437DCEF2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9/4/2022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550170-5AEF-542C-3C07-484DCEFC7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1437B-8E8C-0B0D-31CC-9E0E71782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724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4AF5DA-C4E8-8C77-0DC1-2C899009B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3B8DA3-7936-ED98-A066-308F6F7D9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FF554-851E-77A2-F028-B184F2C22A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ED0CC-082F-4160-86E5-0D6041F12778}" type="datetime1">
              <a:rPr lang="en-US" smtClean="0"/>
              <a:t>9/4/2022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B73E25-466D-525D-5F3A-81E79CE1FD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8ED08C-20CB-0306-77E1-1A7013CCDE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080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235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882869" y="646387"/>
            <a:ext cx="7643293" cy="51296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CHALLENGE OF PREACHING INVOLVES: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 REPROVING – </a:t>
            </a:r>
            <a:r>
              <a:rPr lang="en-PH" sz="38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“to convince with clear biblical evidence,  helping them understand sin or error in character and conduct”</a:t>
            </a:r>
            <a:endParaRPr lang="en-PH" sz="38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1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Timothy 2:25-26; 3:16</a:t>
            </a:r>
          </a:p>
        </p:txBody>
      </p:sp>
    </p:spTree>
    <p:extLst>
      <p:ext uri="{BB962C8B-B14F-4D97-AF65-F5344CB8AC3E}">
        <p14:creationId xmlns:p14="http://schemas.microsoft.com/office/powerpoint/2010/main" val="273094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951470" y="1000897"/>
            <a:ext cx="7574692" cy="55187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proclamation of the Word should make us realize our fallen condition of sin. Sin is an affront to the holiness of God; we stand condemn and unrighteous; under judgment!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2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James 1:22-25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035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951470" y="1000897"/>
            <a:ext cx="7574692" cy="42014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42950" indent="-742950">
              <a:lnSpc>
                <a:spcPct val="107000"/>
              </a:lnSpc>
              <a:spcAft>
                <a:spcPts val="800"/>
              </a:spcAft>
              <a:buAutoNum type="alphaLcPeriod" startAt="2"/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REBUKING – </a:t>
            </a:r>
            <a:r>
              <a:rPr lang="en-PH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“sharper warning; speak seriously about sin; call sinners to repentance”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Titus 1:13-14; 2:15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Proverbs 27:5-6</a:t>
            </a:r>
          </a:p>
        </p:txBody>
      </p:sp>
    </p:spTree>
    <p:extLst>
      <p:ext uri="{BB962C8B-B14F-4D97-AF65-F5344CB8AC3E}">
        <p14:creationId xmlns:p14="http://schemas.microsoft.com/office/powerpoint/2010/main" val="318888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951470" y="1000897"/>
            <a:ext cx="7574692" cy="4483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42950" indent="-742950">
              <a:lnSpc>
                <a:spcPct val="107000"/>
              </a:lnSpc>
              <a:spcAft>
                <a:spcPts val="800"/>
              </a:spcAft>
              <a:buAutoNum type="alphaLcPeriod" startAt="3"/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RESTORING</a:t>
            </a:r>
            <a:r>
              <a:rPr lang="en-PH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en-PH" sz="40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“exhort, urge or encourage by challenging or comforting; to come alongside in love in order to bring toward transformation/godliness.”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14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Proverbs 16:24</a:t>
            </a:r>
          </a:p>
        </p:txBody>
      </p:sp>
    </p:spTree>
    <p:extLst>
      <p:ext uri="{BB962C8B-B14F-4D97-AF65-F5344CB8AC3E}">
        <p14:creationId xmlns:p14="http://schemas.microsoft.com/office/powerpoint/2010/main" val="38456516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919938" y="764407"/>
            <a:ext cx="7924516" cy="4573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3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</a:t>
            </a:r>
            <a:r>
              <a:rPr lang="en-PH" sz="3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anner:  </a:t>
            </a:r>
            <a:r>
              <a:rPr lang="en-US" sz="38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". . . with great </a:t>
            </a:r>
            <a:r>
              <a:rPr lang="en-US" sz="3800" b="1" i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patience</a:t>
            </a:r>
            <a:r>
              <a:rPr lang="en-US" sz="38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 (careful) </a:t>
            </a:r>
            <a:r>
              <a:rPr lang="en-US" sz="3800" b="1" i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instruction</a:t>
            </a:r>
            <a:r>
              <a:rPr lang="en-US" sz="38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.."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Balance:  “compassion and conviction; grace and truth (John 1:14); gentleness and firmness”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1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Ephesians 4:15</a:t>
            </a:r>
            <a:endParaRPr lang="en-PH" sz="3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61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951470" y="1000897"/>
            <a:ext cx="7574692" cy="46549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ONLY BY THE WORD OF GOD THROUGH THE HOLY SPIRIT CAN PEOPLE BE BROUGHT TO A CONVICTION OF SIN</a:t>
            </a: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REPENTANCE, RENEWAL, SALVATION AND RESTORATION!</a:t>
            </a:r>
          </a:p>
        </p:txBody>
      </p:sp>
    </p:spTree>
    <p:extLst>
      <p:ext uri="{BB962C8B-B14F-4D97-AF65-F5344CB8AC3E}">
        <p14:creationId xmlns:p14="http://schemas.microsoft.com/office/powerpoint/2010/main" val="3383740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951470" y="1000897"/>
            <a:ext cx="7574692" cy="48601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WHY PREACH THE WORD?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6.  A SEVERE CONDITION: 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vss. 3-4 </a:t>
            </a: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</a:t>
            </a:r>
            <a:r>
              <a:rPr lang="en-US" sz="4000" b="1" i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</a:t>
            </a: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the time will come…they will not endure sound doctrine…turn away…turn aside…”</a:t>
            </a:r>
            <a:endParaRPr lang="en-PH" sz="40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878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951469" y="1000897"/>
            <a:ext cx="7829923" cy="42201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time is coming when people will not "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put up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“; they will “refuse” the preaching of the word.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Matthew 13:18-23</a:t>
            </a:r>
          </a:p>
        </p:txBody>
      </p:sp>
    </p:spTree>
    <p:extLst>
      <p:ext uri="{BB962C8B-B14F-4D97-AF65-F5344CB8AC3E}">
        <p14:creationId xmlns:p14="http://schemas.microsoft.com/office/powerpoint/2010/main" val="1699993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651920" y="953599"/>
            <a:ext cx="8019109" cy="48601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They would not listen to “healthy” “biblical” teaching; reject the “sharp, penetrating edge” of the Sword of the Spirit (Hebrews 4:12; Ephesians 6:17).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Proverbs 1:29-33; Isaiah 6:9-10</a:t>
            </a:r>
          </a:p>
        </p:txBody>
      </p:sp>
    </p:spTree>
    <p:extLst>
      <p:ext uri="{BB962C8B-B14F-4D97-AF65-F5344CB8AC3E}">
        <p14:creationId xmlns:p14="http://schemas.microsoft.com/office/powerpoint/2010/main" val="237965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679622" y="1000897"/>
            <a:ext cx="8143102" cy="49813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1)  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TURN TO:</a:t>
            </a:r>
          </a:p>
          <a:p>
            <a:pPr marL="742950" indent="-742950">
              <a:lnSpc>
                <a:spcPct val="107000"/>
              </a:lnSpc>
              <a:spcAft>
                <a:spcPts val="800"/>
              </a:spcAft>
              <a:buAutoNum type="alphaLcPeriod"/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SEARCH </a:t>
            </a: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ALTERNATIVES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“accumulate teachers”</a:t>
            </a:r>
          </a:p>
          <a:p>
            <a:pPr marL="742950" indent="-742950">
              <a:lnSpc>
                <a:spcPct val="107000"/>
              </a:lnSpc>
              <a:spcAft>
                <a:spcPts val="800"/>
              </a:spcAft>
              <a:buAutoNum type="alphaLcPeriod"/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SELFISH </a:t>
            </a: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LUST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 – “according to their own desires”</a:t>
            </a:r>
          </a:p>
          <a:p>
            <a:pPr marL="742950" indent="-742950">
              <a:lnSpc>
                <a:spcPct val="107000"/>
              </a:lnSpc>
              <a:spcAft>
                <a:spcPts val="800"/>
              </a:spcAft>
              <a:buAutoNum type="alphaLcPeriod"/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SUBJECT TO DELUSION – “itching ears”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70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1D53BE-4855-7F3B-4B43-DB1AEEB9E509}"/>
              </a:ext>
            </a:extLst>
          </p:cNvPr>
          <p:cNvSpPr txBox="1"/>
          <p:nvPr/>
        </p:nvSpPr>
        <p:spPr>
          <a:xfrm>
            <a:off x="1260389" y="1569309"/>
            <a:ext cx="6685006" cy="27815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“PASSING ON THE LEGACY OF ENDURING FAITH”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 Series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7290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951470" y="1000897"/>
            <a:ext cx="7574692" cy="28841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2) TURN FROM THE TRUTH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3) TURN FARTHER AWAY INTO FALSEHOOD</a:t>
            </a:r>
          </a:p>
        </p:txBody>
      </p:sp>
    </p:spTree>
    <p:extLst>
      <p:ext uri="{BB962C8B-B14F-4D97-AF65-F5344CB8AC3E}">
        <p14:creationId xmlns:p14="http://schemas.microsoft.com/office/powerpoint/2010/main" val="394594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951470" y="1000897"/>
            <a:ext cx="7574692" cy="409887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7. 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A STRENGTHENED COMMITMENT: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v. 5  “</a:t>
            </a: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But you…” 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(Take your responsibilities seriously; press on until you complete your mission</a:t>
            </a: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!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623276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951470" y="1000897"/>
            <a:ext cx="7574692" cy="50652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42950" indent="-742950">
              <a:lnSpc>
                <a:spcPct val="107000"/>
              </a:lnSpc>
              <a:spcAft>
                <a:spcPts val="800"/>
              </a:spcAft>
              <a:buAutoNum type="alphaLcPeriod"/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 ALERT -  in All Things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“sober, free from intoxicants, self-controlled, watchful, unwavering”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i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Timothy 2:3b-4;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Corinthians 9:25-27</a:t>
            </a:r>
          </a:p>
        </p:txBody>
      </p:sp>
    </p:spTree>
    <p:extLst>
      <p:ext uri="{BB962C8B-B14F-4D97-AF65-F5344CB8AC3E}">
        <p14:creationId xmlns:p14="http://schemas.microsoft.com/office/powerpoint/2010/main" val="364599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951470" y="1000897"/>
            <a:ext cx="7574692" cy="28841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42950" indent="-742950">
              <a:lnSpc>
                <a:spcPct val="107000"/>
              </a:lnSpc>
              <a:spcAft>
                <a:spcPts val="800"/>
              </a:spcAft>
              <a:buAutoNum type="alphaLcPeriod" startAt="2"/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 PERSEVERING in </a:t>
            </a: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Hardships/Suffering</a:t>
            </a:r>
          </a:p>
          <a:p>
            <a:pPr marL="742950" indent="-742950">
              <a:lnSpc>
                <a:spcPct val="107000"/>
              </a:lnSpc>
              <a:spcAft>
                <a:spcPts val="800"/>
              </a:spcAft>
              <a:buAutoNum type="alphaLcPeriod" startAt="2"/>
            </a:pP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Timothy 1:8; 2:3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2524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1229710" y="1000897"/>
            <a:ext cx="7296452" cy="36454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 BE DILIGENT in Gospel Proclamation</a:t>
            </a:r>
          </a:p>
          <a:p>
            <a:pPr marL="742950" indent="-742950">
              <a:lnSpc>
                <a:spcPct val="107000"/>
              </a:lnSpc>
              <a:spcAft>
                <a:spcPts val="800"/>
              </a:spcAft>
              <a:buAutoNum type="alphaLcPeriod"/>
            </a:pPr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Timothy 1:7-10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Acts 20:20-21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92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1229710" y="1000897"/>
            <a:ext cx="7296452" cy="46624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42950" indent="-742950">
              <a:lnSpc>
                <a:spcPct val="107000"/>
              </a:lnSpc>
              <a:spcAft>
                <a:spcPts val="800"/>
              </a:spcAft>
              <a:buAutoNum type="alphaLcPeriod" startAt="4"/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 </a:t>
            </a:r>
            <a:r>
              <a:rPr lang="en-PH" sz="4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DETERMINED to</a:t>
            </a: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Fulfill your Ministry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28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“make full, accomplish, complete” or “discharge your God-given ministry until the work is finished”</a:t>
            </a:r>
          </a:p>
        </p:txBody>
      </p:sp>
    </p:spTree>
    <p:extLst>
      <p:ext uri="{BB962C8B-B14F-4D97-AF65-F5344CB8AC3E}">
        <p14:creationId xmlns:p14="http://schemas.microsoft.com/office/powerpoint/2010/main" val="8856742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951469" y="1000897"/>
            <a:ext cx="7845689" cy="44544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"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greatest use of life is to spend it for something that will outlast it</a:t>
            </a:r>
            <a:r>
              <a:rPr lang="en-PH" sz="40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”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William James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8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 17:4; Acts 20:24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Colossians 1:25-29; 4:17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00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523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DB9D94C-E9FD-33C3-52B3-99319F94E1D4}"/>
              </a:ext>
            </a:extLst>
          </p:cNvPr>
          <p:cNvSpPr txBox="1"/>
          <p:nvPr/>
        </p:nvSpPr>
        <p:spPr>
          <a:xfrm>
            <a:off x="1087395" y="1161535"/>
            <a:ext cx="6895069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PH" sz="4000" b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THE PRIVILEGE AND PRACTICE OF A FAITHFUL MINISTRY (4:1–22)</a:t>
            </a:r>
          </a:p>
          <a:p>
            <a:pPr algn="ctr"/>
            <a:endParaRPr lang="en-PH" sz="4000" b="1" kern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en-PH" sz="4000" b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“THE PREACHING OF THE ETERNAL WORD”</a:t>
            </a:r>
            <a:endParaRPr lang="en-PH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PH" sz="4000" b="1" kern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Timothy 4:1-5</a:t>
            </a:r>
            <a:endParaRPr lang="en-PH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PH" sz="4000" dirty="0"/>
          </a:p>
        </p:txBody>
      </p:sp>
    </p:spTree>
    <p:extLst>
      <p:ext uri="{BB962C8B-B14F-4D97-AF65-F5344CB8AC3E}">
        <p14:creationId xmlns:p14="http://schemas.microsoft.com/office/powerpoint/2010/main" val="320508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D41B8A-4AD7-E833-7218-8FD275694A33}"/>
              </a:ext>
            </a:extLst>
          </p:cNvPr>
          <p:cNvSpPr txBox="1"/>
          <p:nvPr/>
        </p:nvSpPr>
        <p:spPr>
          <a:xfrm>
            <a:off x="620390" y="988548"/>
            <a:ext cx="7987578" cy="46696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SERVANT OF GOD, MUST MAKE SURE 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WORD IS AT THE FOREFRONT OF HIS LIFE AND MINISTRY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TO LEARN IT HUMBLY, PREACH IT FAITHFULLY AND GRACIOUSLY WITH A SENSE OF URGENCY!</a:t>
            </a:r>
            <a:endParaRPr lang="en-PH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359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379A251-F9FB-5635-5FCF-2C957B0A3B4C}"/>
              </a:ext>
            </a:extLst>
          </p:cNvPr>
          <p:cNvSpPr txBox="1"/>
          <p:nvPr/>
        </p:nvSpPr>
        <p:spPr>
          <a:xfrm>
            <a:off x="852617" y="617837"/>
            <a:ext cx="7401698" cy="48601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WHAT, WHY AND HOW OF PREACHING THE WORD: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36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 A SOLEMN CHARGE: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“I solemnly charge you in the presence of God and of Christ Jesus… "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v.1a, 2a</a:t>
            </a:r>
            <a:endParaRPr lang="en-PH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480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E781A8-FBEA-9BEC-1FC6-A79F09A504AF}"/>
              </a:ext>
            </a:extLst>
          </p:cNvPr>
          <p:cNvSpPr txBox="1"/>
          <p:nvPr/>
        </p:nvSpPr>
        <p:spPr>
          <a:xfrm>
            <a:off x="902043" y="877330"/>
            <a:ext cx="7500552" cy="47575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42950" lvl="0" indent="-742950">
              <a:lnSpc>
                <a:spcPct val="107000"/>
              </a:lnSpc>
              <a:spcAft>
                <a:spcPts val="800"/>
              </a:spcAft>
              <a:buAutoNum type="arabicPeriod" startAt="2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SOLID CONTENT: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“Peach </a:t>
            </a:r>
            <a:r>
              <a:rPr lang="en-PH" sz="4000" b="1" i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Word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…”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v.2b</a:t>
            </a:r>
          </a:p>
          <a:p>
            <a:pPr marL="742950" indent="-742950">
              <a:lnSpc>
                <a:spcPct val="107000"/>
              </a:lnSpc>
              <a:spcAft>
                <a:spcPts val="800"/>
              </a:spcAft>
              <a:buFontTx/>
              <a:buAutoNum type="arabicPeriod" startAt="2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SOBERING CONCERN: “…Christ Jesus…to judge the living and the dead…and His appearing” – vs. 1b-d</a:t>
            </a:r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886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758B460-7F15-81E3-3B01-BFDEFDB32DEB}"/>
              </a:ext>
            </a:extLst>
          </p:cNvPr>
          <p:cNvSpPr txBox="1"/>
          <p:nvPr/>
        </p:nvSpPr>
        <p:spPr>
          <a:xfrm>
            <a:off x="1075037" y="1149179"/>
            <a:ext cx="6771503" cy="26936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 startAt="4"/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A STEADFAST CONSTANCY: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“…be ready in season and out of season…” vs. 2c</a:t>
            </a:r>
            <a:endParaRPr lang="en-PH" sz="32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487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951470" y="1000897"/>
            <a:ext cx="7574692" cy="46696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Preaching the Word is a solemn CHARGE, essentially having a solid CONTENT, compelled by a sobering CONCERN and undeterred with a steadfast CONSTANCY…</a:t>
            </a:r>
            <a:endParaRPr lang="en-PH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968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B2D6DE-C9B5-4678-91EF-77E85F235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1" r="-1" b="16630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C412FE-82BA-8F20-54E1-FFBB5E9ED3A1}"/>
              </a:ext>
            </a:extLst>
          </p:cNvPr>
          <p:cNvSpPr txBox="1"/>
          <p:nvPr/>
        </p:nvSpPr>
        <p:spPr>
          <a:xfrm>
            <a:off x="951470" y="1000897"/>
            <a:ext cx="7574692" cy="48601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PH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Read 2 Timothy 4:2c-5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PH" sz="4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	 A SUSTAINED CHALLENGE: </a:t>
            </a:r>
            <a:r>
              <a:rPr lang="en-US" sz="40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“reprove, rebuke, exhort with great patience and careful instruction.” 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vs. 2c</a:t>
            </a:r>
            <a:endParaRPr lang="en-PH" sz="40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61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64B270AB-C138-415C-897E-3C24487DEC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585E981-8C91-4205-A0C3-C991F42B4C9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C4C00F4-06E9-43E3-AD97-88A857CEFA82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</TotalTime>
  <Words>701</Words>
  <Application>Microsoft Office PowerPoint</Application>
  <PresentationFormat>On-screen Show (4:3)</PresentationFormat>
  <Paragraphs>100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Marc Grande</cp:lastModifiedBy>
  <cp:revision>35</cp:revision>
  <dcterms:created xsi:type="dcterms:W3CDTF">2022-08-27T21:14:36Z</dcterms:created>
  <dcterms:modified xsi:type="dcterms:W3CDTF">2022-09-04T01:46:44Z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